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66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594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Психология</c:v>
                </c:pt>
                <c:pt idx="1">
                  <c:v>Менеджмент</c:v>
                </c:pt>
                <c:pt idx="2">
                  <c:v>Маркетинг</c:v>
                </c:pt>
                <c:pt idx="3">
                  <c:v>Поведенческая экономика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C53FE8-CAC4-414A-9DF1-CAF9E090075F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0F3F7D-B953-4D8E-AD7D-C01CADC38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D797E-49FD-4736-8E1E-E54E9AB1B4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DC032-A0C6-4FAB-B004-0AC23FFB9D0B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E2DE6-7B31-4A08-A1FF-B1CD46848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E357-70A8-4844-8F57-836F091815B6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B626-F6B9-46AB-802C-FCACD4C05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3A687-EF65-4812-B388-29295CE6F814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5E43E-F208-401D-8C82-F6F09CB0A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1CDF-1C23-4D09-BE3A-8C14D12738C6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91A95-FC80-46FD-9A80-869757A54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E48E0-851B-44D2-B471-02B3A1AFC3AF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690A-A370-49B2-9259-720A55C02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3044-12E3-4891-B960-C70A4414FC4F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7B31F-D085-4AAC-9E69-B3662215C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D781D-4058-4D15-88F0-2B2209BCEBB7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513D7-2C55-4430-8E6E-F57116492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6CFE7-ACF0-4739-93FB-EB8AE5C966AB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C9D3D-C2B8-4CAC-A9AC-12B8905C7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13BB-E496-4A42-A243-EA3A1EA0BA86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53E5A-DF4D-4C44-BA01-2FF03EFC1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35594-67B4-4CE6-B9C0-550714E49ED0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4559-032B-4B54-AEC8-EA379A60E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0F4E-DE31-427C-8221-433552104C19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3279-1214-499A-A842-B1DC0D641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7EA37E-4988-4EC4-B012-5A8247A96074}" type="datetimeFigureOut">
              <a:rPr lang="ru-RU"/>
              <a:pPr>
                <a:defRPr/>
              </a:pPr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6D1F74-2A1E-4B67-908A-B6AC1D09A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mitry@ipba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420888"/>
            <a:ext cx="85483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Брендинг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Фантомы информационного общества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2353" y="1556792"/>
            <a:ext cx="5519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бы это выглядело в медицине?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2420888"/>
            <a:ext cx="261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11960" y="2276872"/>
            <a:ext cx="4780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 smtClean="0"/>
              <a:t>|</a:t>
            </a:r>
            <a:endParaRPr lang="ru-RU" sz="1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1412776"/>
            <a:ext cx="2369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Чей мозг?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2420888"/>
            <a:ext cx="261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3419872" y="2420888"/>
            <a:ext cx="1224136" cy="648072"/>
          </a:xfrm>
          <a:prstGeom prst="straightConnector1">
            <a:avLst/>
          </a:prstGeom>
          <a:ln w="4445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987824" y="2132856"/>
            <a:ext cx="1368152" cy="864096"/>
          </a:xfrm>
          <a:prstGeom prst="straightConnector1">
            <a:avLst/>
          </a:prstGeom>
          <a:ln w="4445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355976" y="2132856"/>
            <a:ext cx="1440160" cy="1080120"/>
          </a:xfrm>
          <a:prstGeom prst="straightConnector1">
            <a:avLst/>
          </a:prstGeom>
          <a:ln w="4445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355976" y="2132856"/>
            <a:ext cx="3528392" cy="576064"/>
          </a:xfrm>
          <a:prstGeom prst="straightConnector1">
            <a:avLst/>
          </a:prstGeom>
          <a:ln w="4445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1640" y="278092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Клиента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9792" y="335699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Партнера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88024" y="306896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Государства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20272" y="2708920"/>
            <a:ext cx="212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6293" y="1412776"/>
            <a:ext cx="5000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 кто за это отвечает?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528" y="2492896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клиента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маркетологог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партнера – вообще непонятно кто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работника 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HR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государство 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щик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2852936"/>
            <a:ext cx="42080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То есть никто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34" y="1340768"/>
            <a:ext cx="373839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ЧЕРТ ПОБЕРИ!</a:t>
            </a: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же делать?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881" y="1844824"/>
            <a:ext cx="831567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 algn="ctr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Понять, что вы хотите. Дословно.</a:t>
            </a:r>
          </a:p>
          <a:p>
            <a:pPr marL="742950" indent="-742950"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Понять что есть сейчас. Дословно</a:t>
            </a:r>
          </a:p>
          <a:p>
            <a:pPr marL="742950" indent="-742950"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Понять как вы это сделаете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0514" y="980728"/>
            <a:ext cx="52797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КЕЙС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Банка «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2564904"/>
            <a:ext cx="86607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повысить вовлеченность в бренд Х сотрудников банка, тем самым повысить мотивацию к работе в компании, повысить качество коммуникаций сотрудников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фронт-линии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с клиентами.</a:t>
            </a:r>
          </a:p>
          <a:p>
            <a:pPr algn="just"/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Предпосылки: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на момент кризиса и постоянных изменений в компании (смена акционеров, руководителей, продуктовой линейки, стратегии развития, географии бизнеса и т.д.) внутренними и внешними коммуникациями банка никто не занимался, эта функция была упущена из внимания. 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Т.о. сотрудники фронта не имели какой-либо согласованной версии, что говорить клиентам по тем или иным аспектам, касающимся банка. Отсутствовала информационная поддержка от банка в критичных ситуациях. Сотрудники не понимали стратегию банка, ощущали себя брошенными в сложных ситуациях и им самим необходимо было справляться с проблемами коммуникаций банка с внешней средой и удерживать клиентов.</a:t>
            </a: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4221088"/>
            <a:ext cx="86607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провести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бренд-тренинги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для сотрудников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фронт-линии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На таких тренингах сотрудникам презентовалась стратегия позиционирования банка внутри, для сотрудников, так и для клиентов. Т.е. какое поведение сотрудников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фронт-линии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руководство поощряет. На самом тренинге, задавались ценности банка в общем виде, в доступной форме, понятные «каждому жителю планеты». Бренд - это ценности, которые компания предлагает миру, клиентам, целевой аудитории. Сотрудники должны быть носителями данных ценностей. Хорошо, когда эти ценности ещё разделяются клиентами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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Далее, на этом основании, разрабатывались «стандарты сервиса», т.е. что конкретно должны делать в конкретных ситуациях с клиентами сотрудники разных подразделений фронта (у каждой функции свои). Далее, разработали способ и правила, каким образом сотрудники фронта будут узнавать об изменениях в банке, кто будет за эту коммуникацию отвечать, как именно она будет осуществляться, как будет поступать обратная связь от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фронт-линии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к руководству и т.д.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1124744"/>
            <a:ext cx="3534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 ПРОЩЕ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2276872"/>
            <a:ext cx="722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			Эмоции		Поступки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429000"/>
            <a:ext cx="20162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65618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059832" y="3933056"/>
            <a:ext cx="28083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1501" y="1124744"/>
            <a:ext cx="2675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 ТОЧНЕЕ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2276872"/>
            <a:ext cx="722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			Эмоции		Поступки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3429000"/>
            <a:ext cx="20162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36296" y="3284984"/>
            <a:ext cx="165618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156176" y="3933056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899592" y="3356992"/>
            <a:ext cx="165618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771800" y="3931468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3870" y="1124744"/>
            <a:ext cx="3410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Инструменты?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512" y="2132856"/>
            <a:ext cx="88968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клиентов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ЛЮДИ,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раздатки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реклама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работников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ЛЮДИ, алгоритмы, инструкции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партнеров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ЛЮДИ, документы, системы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государства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ЛЮДИ, мероприятия, благотворительность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6233" y="1556792"/>
            <a:ext cx="73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2539" y="3140968"/>
            <a:ext cx="659584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звучит падающее дерево в лесу,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где его никто не слышит?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6233" y="1556792"/>
            <a:ext cx="73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2539" y="3140968"/>
            <a:ext cx="659584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звучит падающее дерево в лесу,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где его никто не слышит?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3870" y="1124744"/>
            <a:ext cx="3410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Инструменты?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23728" y="2132856"/>
            <a:ext cx="49410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ПОВЕДЕНЧЕСКАЯ ЭКОНОМИКА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PERMISSION MARKETING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HUMAN KNOWLEDGE DESIGN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БИЗНЕСА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КОНТАКТНАЯ ПСИХОЛОГИЯ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1340768"/>
            <a:ext cx="60144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284984"/>
            <a:ext cx="5212709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Олегу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Зинкевичу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(За бренд)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Елене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Шуксто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кейс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Вам (За внимание)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13716" y="1052736"/>
            <a:ext cx="1710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906 69 96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3916" y="1044605"/>
            <a:ext cx="247856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dmitry@ipba.ru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1033572"/>
            <a:ext cx="3646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Дмитрий Новосельцев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4700" y="1556792"/>
            <a:ext cx="49343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САМЫЙ ГЛАВНЫЙ БРЕНД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2924944"/>
            <a:ext cx="423846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ЭТО САМ БРЕНДИНГ</a:t>
            </a:r>
          </a:p>
          <a:p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(он же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маркетинг)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1556792"/>
            <a:ext cx="70274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ПОТОМУ ЧТО ВСЕ О НЕМ СЛЫШАЛИ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0437" y="2492896"/>
            <a:ext cx="5625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и никто не знает как это делать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0437" y="3645024"/>
            <a:ext cx="5174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роме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горстки специалистов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1700808"/>
            <a:ext cx="8636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ГДЕ ФИЗИЧЕСКИ НАХОДИТСЯ БРЕНД?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3356992"/>
            <a:ext cx="715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логотипе? На рекламном щите? На сайте в Интернете? На визитке?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370774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бренд-буке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В буклетах? В рекламных роликах?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6233" y="1556792"/>
            <a:ext cx="73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2539" y="3140968"/>
            <a:ext cx="659584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звучит падающее дерево в лесу,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где его никто не слышит?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4360" y="1556792"/>
            <a:ext cx="595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3140968"/>
            <a:ext cx="294119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МОЗГ человека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(или кота)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 МОЗГ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4726" y="1556792"/>
            <a:ext cx="4754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Тогда почему мы занимаемся: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2420888"/>
            <a:ext cx="16632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Буклетами</a:t>
            </a:r>
          </a:p>
          <a:p>
            <a:pPr>
              <a:buFontTx/>
              <a:buChar char="-"/>
            </a:pPr>
            <a:r>
              <a:rPr lang="ru-RU" dirty="0" smtClean="0"/>
              <a:t>Брошюрами</a:t>
            </a:r>
          </a:p>
          <a:p>
            <a:pPr>
              <a:buFontTx/>
              <a:buChar char="-"/>
            </a:pPr>
            <a:r>
              <a:rPr lang="ru-RU" dirty="0" smtClean="0"/>
              <a:t>Сайтами</a:t>
            </a:r>
          </a:p>
          <a:p>
            <a:pPr>
              <a:buFontTx/>
              <a:buChar char="-"/>
            </a:pPr>
            <a:r>
              <a:rPr lang="ru-RU" dirty="0" smtClean="0"/>
              <a:t>Щитами 3 * 6</a:t>
            </a:r>
          </a:p>
          <a:p>
            <a:pPr>
              <a:buFontTx/>
              <a:buChar char="-"/>
            </a:pPr>
            <a:r>
              <a:rPr lang="ru-RU" dirty="0" smtClean="0"/>
              <a:t>Визитками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4077072"/>
            <a:ext cx="73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Logotipnew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"/>
            <a:ext cx="2786062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6050" y="0"/>
            <a:ext cx="10795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35896" y="62373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ovoseltsev.com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196752"/>
            <a:ext cx="790601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Потому что иначе нам нужно было бы знать</a:t>
            </a:r>
          </a:p>
          <a:p>
            <a:endParaRPr lang="ru-RU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331640" y="21328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524</Words>
  <Application>Microsoft Office PowerPoint</Application>
  <PresentationFormat>Экран (4:3)</PresentationFormat>
  <Paragraphs>130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92391</dc:creator>
  <cp:lastModifiedBy>Дмитрий</cp:lastModifiedBy>
  <cp:revision>17</cp:revision>
  <dcterms:created xsi:type="dcterms:W3CDTF">2010-10-25T12:09:03Z</dcterms:created>
  <dcterms:modified xsi:type="dcterms:W3CDTF">2010-11-05T10:41:56Z</dcterms:modified>
</cp:coreProperties>
</file>